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media1.mov"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Lst>
  <p:sldSz cx="18288000" cy="10287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s>

</file>

<file path=ppt/media/image1.jpeg>
</file>

<file path=ppt/media/image1.png>
</file>

<file path=ppt/media/image2.png>
</file>

<file path=ppt/media/image3.png>
</file>

<file path=ppt/media/image4.png>
</file>

<file path=ppt/media/image5.png>
</file>

<file path=ppt/media/media1.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685800" y="2130425"/>
            <a:ext cx="7772400" cy="1470025"/>
          </a:xfrm>
          <a:prstGeom prst="rect">
            <a:avLst/>
          </a:prstGeom>
        </p:spPr>
        <p:txBody>
          <a:bodyPr/>
          <a:lstStyle/>
          <a:p>
            <a:pPr/>
            <a:r>
              <a:t>Title Text</a:t>
            </a:r>
          </a:p>
        </p:txBody>
      </p:sp>
      <p:sp>
        <p:nvSpPr>
          <p:cNvPr id="12"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0" algn="ctr">
              <a:buSzTx/>
              <a:buFontTx/>
              <a:buNone/>
              <a:defRPr>
                <a:solidFill>
                  <a:srgbClr val="888888"/>
                </a:solidFill>
              </a:defRPr>
            </a:lvl2pPr>
            <a:lvl3pPr marL="0" indent="0" algn="ctr">
              <a:buSzTx/>
              <a:buFontTx/>
              <a:buNone/>
              <a:defRPr>
                <a:solidFill>
                  <a:srgbClr val="888888"/>
                </a:solidFill>
              </a:defRPr>
            </a:lvl3pPr>
            <a:lvl4pPr marL="0" indent="0" algn="ctr">
              <a:buSzTx/>
              <a:buFontTx/>
              <a:buNone/>
              <a:defRPr>
                <a:solidFill>
                  <a:srgbClr val="888888"/>
                </a:solidFill>
              </a:defRPr>
            </a:lvl4pPr>
            <a:lvl5pPr marL="0" indent="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sz="quarter" idx="1"/>
          </p:nvPr>
        </p:nvSpPr>
        <p:spPr>
          <a:xfrm>
            <a:off x="457200" y="1600200"/>
            <a:ext cx="8229600" cy="452596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0" name="Body Level One…"/>
          <p:cNvSpPr txBox="1"/>
          <p:nvPr>
            <p:ph type="body" sz="quarter" idx="1"/>
          </p:nvPr>
        </p:nvSpPr>
        <p:spPr>
          <a:xfrm>
            <a:off x="722312" y="2906713"/>
            <a:ext cx="7772401" cy="1500189"/>
          </a:xfrm>
          <a:prstGeom prst="rect">
            <a:avLst/>
          </a:prstGeom>
        </p:spPr>
        <p:txBody>
          <a:bodyPr anchor="b"/>
          <a:lstStyle>
            <a:lvl1pPr marL="0" indent="0">
              <a:spcBef>
                <a:spcPts val="400"/>
              </a:spcBef>
              <a:buSzTx/>
              <a:buFontTx/>
              <a:buNone/>
              <a:defRPr sz="2000">
                <a:solidFill>
                  <a:srgbClr val="888888"/>
                </a:solidFill>
              </a:defRPr>
            </a:lvl1pPr>
            <a:lvl2pPr marL="0" indent="0">
              <a:spcBef>
                <a:spcPts val="400"/>
              </a:spcBef>
              <a:buSzTx/>
              <a:buFontTx/>
              <a:buNone/>
              <a:defRPr sz="2000">
                <a:solidFill>
                  <a:srgbClr val="888888"/>
                </a:solidFill>
              </a:defRPr>
            </a:lvl2pPr>
            <a:lvl3pPr marL="0" indent="0">
              <a:spcBef>
                <a:spcPts val="400"/>
              </a:spcBef>
              <a:buSzTx/>
              <a:buFontTx/>
              <a:buNone/>
              <a:defRPr sz="2000">
                <a:solidFill>
                  <a:srgbClr val="888888"/>
                </a:solidFill>
              </a:defRPr>
            </a:lvl3pPr>
            <a:lvl4pPr marL="0" indent="0">
              <a:spcBef>
                <a:spcPts val="400"/>
              </a:spcBef>
              <a:buSzTx/>
              <a:buFontTx/>
              <a:buNone/>
              <a:defRPr sz="2000">
                <a:solidFill>
                  <a:srgbClr val="888888"/>
                </a:solidFill>
              </a:defRPr>
            </a:lvl4pPr>
            <a:lvl5pPr marL="0" indent="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quarter"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8" indent="-320038">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prstGeom prst="rect">
            <a:avLst/>
          </a:prstGeom>
        </p:spPr>
        <p:txBody>
          <a:bodyPr/>
          <a:lstStyle/>
          <a:p>
            <a:pPr/>
            <a:r>
              <a:t>Title Text</a:t>
            </a:r>
          </a:p>
        </p:txBody>
      </p:sp>
      <p:sp>
        <p:nvSpPr>
          <p:cNvPr id="48"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0">
              <a:spcBef>
                <a:spcPts val="500"/>
              </a:spcBef>
              <a:buSzTx/>
              <a:buFontTx/>
              <a:buNone/>
              <a:defRPr b="1" sz="2400"/>
            </a:lvl2pPr>
            <a:lvl3pPr marL="0" indent="0">
              <a:spcBef>
                <a:spcPts val="500"/>
              </a:spcBef>
              <a:buSzTx/>
              <a:buFontTx/>
              <a:buNone/>
              <a:defRPr b="1" sz="2400"/>
            </a:lvl3pPr>
            <a:lvl4pPr marL="0" indent="0">
              <a:spcBef>
                <a:spcPts val="500"/>
              </a:spcBef>
              <a:buSzTx/>
              <a:buFontTx/>
              <a:buNone/>
              <a:defRPr b="1" sz="2400"/>
            </a:lvl4pPr>
            <a:lvl5pPr marL="0" indent="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4645025" y="1535112"/>
            <a:ext cx="4041775" cy="639764"/>
          </a:xfrm>
          <a:prstGeom prst="rect">
            <a:avLst/>
          </a:prstGeom>
        </p:spPr>
        <p:txBody>
          <a:bodyPr anchor="b"/>
          <a:lstStyle/>
          <a:p>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457200" y="273050"/>
            <a:ext cx="3008315" cy="1162050"/>
          </a:xfrm>
          <a:prstGeom prst="rect">
            <a:avLst/>
          </a:prstGeom>
        </p:spPr>
        <p:txBody>
          <a:bodyPr anchor="b"/>
          <a:lstStyle>
            <a:lvl1pPr algn="l">
              <a:defRPr b="1" sz="2000"/>
            </a:lvl1pPr>
          </a:lstStyle>
          <a:p>
            <a:pPr/>
            <a:r>
              <a:t>Title Text</a:t>
            </a:r>
          </a:p>
        </p:txBody>
      </p:sp>
      <p:sp>
        <p:nvSpPr>
          <p:cNvPr id="73" name="Body Level One…"/>
          <p:cNvSpPr txBox="1"/>
          <p:nvPr>
            <p:ph type="body" sz="quarter"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quarter" idx="21"/>
          </p:nvPr>
        </p:nvSpPr>
        <p:spPr>
          <a:xfrm>
            <a:off x="457198" y="1435100"/>
            <a:ext cx="3008317" cy="4691063"/>
          </a:xfrm>
          <a:prstGeom prst="rect">
            <a:avLst/>
          </a:prstGeom>
        </p:spPr>
        <p:txBody>
          <a:bodyPr/>
          <a:lstStyle/>
          <a:p>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1792288" y="4800600"/>
            <a:ext cx="5486402" cy="566738"/>
          </a:xfrm>
          <a:prstGeom prst="rect">
            <a:avLst/>
          </a:prstGeom>
        </p:spPr>
        <p:txBody>
          <a:bodyPr anchor="b"/>
          <a:lstStyle>
            <a:lvl1pPr algn="l">
              <a:defRPr b="1" sz="2000"/>
            </a:lvl1pPr>
          </a:lstStyle>
          <a:p>
            <a:pPr/>
            <a:r>
              <a:t>Title Text</a:t>
            </a:r>
          </a:p>
        </p:txBody>
      </p:sp>
      <p:sp>
        <p:nvSpPr>
          <p:cNvPr id="83" name="Picture Placeholder 2"/>
          <p:cNvSpPr/>
          <p:nvPr>
            <p:ph type="pic" sz="quarter" idx="21"/>
          </p:nvPr>
        </p:nvSpPr>
        <p:spPr>
          <a:xfrm>
            <a:off x="1792288" y="612775"/>
            <a:ext cx="5486402" cy="4114800"/>
          </a:xfrm>
          <a:prstGeom prst="rect">
            <a:avLst/>
          </a:prstGeom>
        </p:spPr>
        <p:txBody>
          <a:bodyPr lIns="91439" tIns="45719" rIns="91439" bIns="45719">
            <a:noAutofit/>
          </a:bodyPr>
          <a:lstStyle/>
          <a:p>
            <a:pPr/>
          </a:p>
        </p:txBody>
      </p:sp>
      <p:sp>
        <p:nvSpPr>
          <p:cNvPr id="84" name="Body Level One…"/>
          <p:cNvSpPr txBox="1"/>
          <p:nvPr>
            <p:ph type="body" sz="quarter" idx="1"/>
          </p:nvPr>
        </p:nvSpPr>
        <p:spPr>
          <a:xfrm>
            <a:off x="1792288" y="5367337"/>
            <a:ext cx="5486402" cy="804864"/>
          </a:xfrm>
          <a:prstGeom prst="rect">
            <a:avLst/>
          </a:prstGeom>
        </p:spPr>
        <p:txBody>
          <a:bodyPr/>
          <a:lstStyle>
            <a:lvl1pPr marL="0" indent="0">
              <a:spcBef>
                <a:spcPts val="300"/>
              </a:spcBef>
              <a:buSzTx/>
              <a:buFontTx/>
              <a:buNone/>
              <a:defRPr sz="1400"/>
            </a:lvl1pPr>
            <a:lvl2pPr marL="0" indent="0">
              <a:spcBef>
                <a:spcPts val="300"/>
              </a:spcBef>
              <a:buSzTx/>
              <a:buFontTx/>
              <a:buNone/>
              <a:defRPr sz="1400"/>
            </a:lvl2pPr>
            <a:lvl3pPr marL="0" indent="0">
              <a:spcBef>
                <a:spcPts val="300"/>
              </a:spcBef>
              <a:buSzTx/>
              <a:buFontTx/>
              <a:buNone/>
              <a:defRPr sz="1400"/>
            </a:lvl3pPr>
            <a:lvl4pPr marL="0" indent="0">
              <a:spcBef>
                <a:spcPts val="300"/>
              </a:spcBef>
              <a:buSzTx/>
              <a:buFontTx/>
              <a:buNone/>
              <a:defRPr sz="1400"/>
            </a:lvl4pPr>
            <a:lvl5pPr marL="0" indent="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457200" y="274638"/>
            <a:ext cx="8229600" cy="1143001"/>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a:r>
              <a:t>Title Text</a:t>
            </a:r>
          </a:p>
        </p:txBody>
      </p:sp>
      <p:sp>
        <p:nvSpPr>
          <p:cNvPr id="3" name="Body Level One…"/>
          <p:cNvSpPr txBox="1"/>
          <p:nvPr>
            <p:ph type="body" idx="1"/>
          </p:nvPr>
        </p:nvSpPr>
        <p:spPr>
          <a:xfrm>
            <a:off x="10207625" y="3657600"/>
            <a:ext cx="7162800" cy="662940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428178" y="6414761"/>
            <a:ext cx="258623" cy="248303"/>
          </a:xfrm>
          <a:prstGeom prst="rect">
            <a:avLst/>
          </a:prstGeom>
          <a:ln w="12700">
            <a:miter lim="400000"/>
          </a:ln>
        </p:spPr>
        <p:txBody>
          <a:bodyPr wrap="none" lIns="45718" tIns="45718" rIns="45718" bIns="45718"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j-lt"/>
          <a:ea typeface="+mj-ea"/>
          <a:cs typeface="+mj-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hyperlink" Target="mailto:manvibinaikia@gmail.com"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video" Target="../media/media1.mov"/><Relationship Id="rId4" Type="http://schemas.microsoft.com/office/2007/relationships/media" Target="../media/media1.mov"/><Relationship Id="rId5" Type="http://schemas.openxmlformats.org/officeDocument/2006/relationships/image" Target="../media/image4.png"/><Relationship Id="rId6"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94" name="Picture 2" descr="Picture 2"/>
          <p:cNvPicPr>
            <a:picLocks noChangeAspect="1"/>
          </p:cNvPicPr>
          <p:nvPr/>
        </p:nvPicPr>
        <p:blipFill>
          <a:blip r:embed="rId3">
            <a:extLst/>
          </a:blip>
          <a:stretch>
            <a:fillRect/>
          </a:stretch>
        </p:blipFill>
        <p:spPr>
          <a:xfrm>
            <a:off x="9979318" y="-2165550"/>
            <a:ext cx="15427992" cy="14540883"/>
          </a:xfrm>
          <a:prstGeom prst="rect">
            <a:avLst/>
          </a:prstGeom>
          <a:ln w="12700">
            <a:miter lim="400000"/>
          </a:ln>
        </p:spPr>
      </p:pic>
      <p:pic>
        <p:nvPicPr>
          <p:cNvPr id="95" name="Picture 3" descr="Picture 3"/>
          <p:cNvPicPr>
            <a:picLocks noChangeAspect="1"/>
          </p:cNvPicPr>
          <p:nvPr/>
        </p:nvPicPr>
        <p:blipFill>
          <a:blip r:embed="rId4">
            <a:extLst/>
          </a:blip>
          <a:stretch>
            <a:fillRect/>
          </a:stretch>
        </p:blipFill>
        <p:spPr>
          <a:xfrm>
            <a:off x="-1837240" y="4291600"/>
            <a:ext cx="5731880" cy="7100300"/>
          </a:xfrm>
          <a:prstGeom prst="rect">
            <a:avLst/>
          </a:prstGeom>
          <a:ln w="12700">
            <a:miter lim="400000"/>
          </a:ln>
        </p:spPr>
      </p:pic>
      <p:pic>
        <p:nvPicPr>
          <p:cNvPr id="96" name="Picture 4" descr="Picture 4"/>
          <p:cNvPicPr>
            <a:picLocks noChangeAspect="1"/>
          </p:cNvPicPr>
          <p:nvPr/>
        </p:nvPicPr>
        <p:blipFill>
          <a:blip r:embed="rId4">
            <a:extLst/>
          </a:blip>
          <a:stretch>
            <a:fillRect/>
          </a:stretch>
        </p:blipFill>
        <p:spPr>
          <a:xfrm rot="5880172">
            <a:off x="15422061" y="-1777550"/>
            <a:ext cx="5731880" cy="7100302"/>
          </a:xfrm>
          <a:prstGeom prst="rect">
            <a:avLst/>
          </a:prstGeom>
          <a:ln w="12700">
            <a:miter lim="400000"/>
          </a:ln>
        </p:spPr>
      </p:pic>
      <p:pic>
        <p:nvPicPr>
          <p:cNvPr id="97" name="Picture 5" descr="Picture 5"/>
          <p:cNvPicPr>
            <a:picLocks noChangeAspect="1"/>
          </p:cNvPicPr>
          <p:nvPr/>
        </p:nvPicPr>
        <p:blipFill>
          <a:blip r:embed="rId5">
            <a:extLst/>
          </a:blip>
          <a:stretch>
            <a:fillRect/>
          </a:stretch>
        </p:blipFill>
        <p:spPr>
          <a:xfrm>
            <a:off x="14187870" y="1772599"/>
            <a:ext cx="2459435" cy="2287274"/>
          </a:xfrm>
          <a:prstGeom prst="rect">
            <a:avLst/>
          </a:prstGeom>
          <a:ln w="12700">
            <a:miter lim="400000"/>
          </a:ln>
        </p:spPr>
      </p:pic>
      <p:pic>
        <p:nvPicPr>
          <p:cNvPr id="98" name="Picture 6" descr="Picture 6"/>
          <p:cNvPicPr>
            <a:picLocks noChangeAspect="1"/>
          </p:cNvPicPr>
          <p:nvPr/>
        </p:nvPicPr>
        <p:blipFill>
          <a:blip r:embed="rId5">
            <a:extLst/>
          </a:blip>
          <a:stretch>
            <a:fillRect/>
          </a:stretch>
        </p:blipFill>
        <p:spPr>
          <a:xfrm>
            <a:off x="4620059" y="9483403"/>
            <a:ext cx="2459434" cy="2287274"/>
          </a:xfrm>
          <a:prstGeom prst="rect">
            <a:avLst/>
          </a:prstGeom>
          <a:ln w="12700">
            <a:miter lim="400000"/>
          </a:ln>
        </p:spPr>
      </p:pic>
      <p:sp>
        <p:nvSpPr>
          <p:cNvPr id="99" name="TextBox 7"/>
          <p:cNvSpPr txBox="1"/>
          <p:nvPr/>
        </p:nvSpPr>
        <p:spPr>
          <a:xfrm>
            <a:off x="2554956" y="1920875"/>
            <a:ext cx="10999758" cy="106680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8000"/>
              </a:lnSpc>
              <a:defRPr spc="159" sz="8000">
                <a:solidFill>
                  <a:srgbClr val="FFFFFF"/>
                </a:solidFill>
                <a:latin typeface="American Typewriter"/>
                <a:ea typeface="American Typewriter"/>
                <a:cs typeface="American Typewriter"/>
                <a:sym typeface="American Typewriter"/>
              </a:defRPr>
            </a:lvl1pPr>
          </a:lstStyle>
          <a:p>
            <a:pPr/>
            <a:r>
              <a:t>CREATIVE TANK</a:t>
            </a:r>
          </a:p>
        </p:txBody>
      </p:sp>
      <p:sp>
        <p:nvSpPr>
          <p:cNvPr id="100" name="TextBox 9"/>
          <p:cNvSpPr txBox="1"/>
          <p:nvPr/>
        </p:nvSpPr>
        <p:spPr>
          <a:xfrm>
            <a:off x="3728760" y="4121343"/>
            <a:ext cx="9455414" cy="158638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6200"/>
              </a:lnSpc>
              <a:defRPr spc="209" sz="4800">
                <a:solidFill>
                  <a:srgbClr val="FFFFFF"/>
                </a:solidFill>
                <a:latin typeface="Palatino"/>
                <a:ea typeface="Palatino"/>
                <a:cs typeface="Palatino"/>
                <a:sym typeface="Palatino"/>
              </a:defRPr>
            </a:lvl1pPr>
          </a:lstStyle>
          <a:p>
            <a:pPr/>
            <a:r>
              <a:t>MODY UNIVERSITY OF SCIENCE AND TECHNOLOGY</a:t>
            </a:r>
          </a:p>
        </p:txBody>
      </p:sp>
      <p:sp>
        <p:nvSpPr>
          <p:cNvPr id="101" name="TextBox 10"/>
          <p:cNvSpPr txBox="1"/>
          <p:nvPr/>
        </p:nvSpPr>
        <p:spPr>
          <a:xfrm>
            <a:off x="4256502" y="7152358"/>
            <a:ext cx="9774996" cy="183598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1" marL="604519" indent="-302258">
              <a:lnSpc>
                <a:spcPts val="3600"/>
              </a:lnSpc>
              <a:buSzPct val="100000"/>
              <a:buFont typeface="Arial"/>
              <a:buChar char="•"/>
              <a:defRPr spc="123" sz="2800">
                <a:solidFill>
                  <a:srgbClr val="FFFFFF"/>
                </a:solidFill>
                <a:latin typeface="Palatino"/>
                <a:ea typeface="Palatino"/>
                <a:cs typeface="Palatino"/>
                <a:sym typeface="Palatino"/>
              </a:defRPr>
            </a:pPr>
            <a:r>
              <a:t>MANVI JAIN: </a:t>
            </a:r>
            <a:r>
              <a:rPr u="sng">
                <a:solidFill>
                  <a:srgbClr val="0000FF"/>
                </a:solidFill>
                <a:uFill>
                  <a:solidFill>
                    <a:srgbClr val="0000FF"/>
                  </a:solidFill>
                </a:uFill>
                <a:hlinkClick r:id="rId6" invalidUrl="" action="" tgtFrame="" tooltip="" history="1" highlightClick="0" endSnd="0"/>
              </a:rPr>
              <a:t>manvibinaikia@gmail.com</a:t>
            </a:r>
          </a:p>
          <a:p>
            <a:pPr lvl="1" marL="604519" indent="-302258">
              <a:lnSpc>
                <a:spcPts val="3600"/>
              </a:lnSpc>
              <a:buSzPct val="100000"/>
              <a:buFont typeface="Arial"/>
              <a:buChar char="•"/>
              <a:defRPr spc="123" sz="2800">
                <a:solidFill>
                  <a:srgbClr val="FFFFFF"/>
                </a:solidFill>
                <a:latin typeface="Palatino"/>
                <a:ea typeface="Palatino"/>
                <a:cs typeface="Palatino"/>
                <a:sym typeface="Palatino"/>
              </a:defRPr>
            </a:pPr>
            <a:r>
              <a:t>SWATI GUPTA: </a:t>
            </a:r>
            <a:r>
              <a:rPr u="sng">
                <a:solidFill>
                  <a:srgbClr val="0433FF"/>
                </a:solidFill>
              </a:rPr>
              <a:t>swatigupta2813@gmail.com</a:t>
            </a:r>
          </a:p>
          <a:p>
            <a:pPr lvl="1" marL="604519" indent="-302258">
              <a:lnSpc>
                <a:spcPts val="3600"/>
              </a:lnSpc>
              <a:buSzPct val="100000"/>
              <a:buFont typeface="Arial"/>
              <a:buChar char="•"/>
              <a:defRPr spc="123" sz="2800">
                <a:solidFill>
                  <a:srgbClr val="FFFFFF"/>
                </a:solidFill>
                <a:latin typeface="Palatino"/>
                <a:ea typeface="Palatino"/>
                <a:cs typeface="Palatino"/>
                <a:sym typeface="Palatino"/>
              </a:defRPr>
            </a:pPr>
            <a:r>
              <a:t>PAYAL JAIN:</a:t>
            </a:r>
            <a:r>
              <a:rPr u="sng">
                <a:solidFill>
                  <a:srgbClr val="0433FF"/>
                </a:solidFill>
              </a:rPr>
              <a:t> payalsaraljain@gmail.com</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3" name="Picture 5" descr="Picture 5"/>
          <p:cNvPicPr>
            <a:picLocks noChangeAspect="1"/>
          </p:cNvPicPr>
          <p:nvPr/>
        </p:nvPicPr>
        <p:blipFill>
          <a:blip r:embed="rId2">
            <a:extLst/>
          </a:blip>
          <a:stretch>
            <a:fillRect/>
          </a:stretch>
        </p:blipFill>
        <p:spPr>
          <a:xfrm>
            <a:off x="14877966" y="-1334988"/>
            <a:ext cx="15427992" cy="14540882"/>
          </a:xfrm>
          <a:prstGeom prst="rect">
            <a:avLst/>
          </a:prstGeom>
          <a:ln w="12700">
            <a:miter lim="400000"/>
          </a:ln>
        </p:spPr>
      </p:pic>
      <p:pic>
        <p:nvPicPr>
          <p:cNvPr id="104" name="Picture 6" descr="Picture 6"/>
          <p:cNvPicPr>
            <a:picLocks noChangeAspect="1"/>
          </p:cNvPicPr>
          <p:nvPr/>
        </p:nvPicPr>
        <p:blipFill>
          <a:blip r:embed="rId3">
            <a:extLst/>
          </a:blip>
          <a:stretch>
            <a:fillRect/>
          </a:stretch>
        </p:blipFill>
        <p:spPr>
          <a:xfrm rot="19374816">
            <a:off x="15708427" y="-2174963"/>
            <a:ext cx="5731880" cy="7100302"/>
          </a:xfrm>
          <a:prstGeom prst="rect">
            <a:avLst/>
          </a:prstGeom>
          <a:ln w="12700">
            <a:miter lim="400000"/>
          </a:ln>
        </p:spPr>
      </p:pic>
      <p:pic>
        <p:nvPicPr>
          <p:cNvPr id="105" name="Picture 7" descr="Picture 7"/>
          <p:cNvPicPr>
            <a:picLocks noChangeAspect="1"/>
          </p:cNvPicPr>
          <p:nvPr/>
        </p:nvPicPr>
        <p:blipFill>
          <a:blip r:embed="rId4">
            <a:extLst/>
          </a:blip>
          <a:stretch>
            <a:fillRect/>
          </a:stretch>
        </p:blipFill>
        <p:spPr>
          <a:xfrm>
            <a:off x="16433322" y="2436673"/>
            <a:ext cx="2459434" cy="2287274"/>
          </a:xfrm>
          <a:prstGeom prst="rect">
            <a:avLst/>
          </a:prstGeom>
          <a:ln w="12700">
            <a:miter lim="400000"/>
          </a:ln>
        </p:spPr>
      </p:pic>
      <p:grpSp>
        <p:nvGrpSpPr>
          <p:cNvPr id="108" name="Group 9"/>
          <p:cNvGrpSpPr/>
          <p:nvPr/>
        </p:nvGrpSpPr>
        <p:grpSpPr>
          <a:xfrm>
            <a:off x="966495" y="852114"/>
            <a:ext cx="8115301" cy="1375708"/>
            <a:chOff x="0" y="0"/>
            <a:chExt cx="8115300" cy="1375707"/>
          </a:xfrm>
        </p:grpSpPr>
        <p:sp>
          <p:nvSpPr>
            <p:cNvPr id="106" name="TextBox 10"/>
            <p:cNvSpPr txBox="1"/>
            <p:nvPr/>
          </p:nvSpPr>
          <p:spPr>
            <a:xfrm>
              <a:off x="0" y="-1"/>
              <a:ext cx="8115300" cy="96710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nSpc>
                  <a:spcPts val="7300"/>
                </a:lnSpc>
                <a:defRPr b="1" sz="6400">
                  <a:solidFill>
                    <a:srgbClr val="272727"/>
                  </a:solidFill>
                  <a:latin typeface="Palatino"/>
                  <a:ea typeface="Palatino"/>
                  <a:cs typeface="Palatino"/>
                  <a:sym typeface="Palatino"/>
                </a:defRPr>
              </a:lvl1pPr>
            </a:lstStyle>
            <a:p>
              <a:pPr/>
              <a:r>
                <a:t>Problem Statement </a:t>
              </a:r>
            </a:p>
          </p:txBody>
        </p:sp>
        <p:sp>
          <p:nvSpPr>
            <p:cNvPr id="107" name="AutoShape 11"/>
            <p:cNvSpPr/>
            <p:nvPr/>
          </p:nvSpPr>
          <p:spPr>
            <a:xfrm>
              <a:off x="-1" y="1287340"/>
              <a:ext cx="604015" cy="88367"/>
            </a:xfrm>
            <a:prstGeom prst="rect">
              <a:avLst/>
            </a:prstGeom>
            <a:solidFill>
              <a:srgbClr val="272727"/>
            </a:solidFill>
            <a:ln w="12700" cap="flat">
              <a:noFill/>
              <a:miter lim="400000"/>
            </a:ln>
            <a:effectLst/>
          </p:spPr>
          <p:txBody>
            <a:bodyPr wrap="square" lIns="45718" tIns="45718" rIns="45718" bIns="45718" numCol="1" anchor="t">
              <a:noAutofit/>
            </a:bodyPr>
            <a:lstStyle/>
            <a:p>
              <a:pPr/>
            </a:p>
          </p:txBody>
        </p:sp>
      </p:grpSp>
      <p:sp>
        <p:nvSpPr>
          <p:cNvPr id="109" name="TextBox 12"/>
          <p:cNvSpPr txBox="1"/>
          <p:nvPr/>
        </p:nvSpPr>
        <p:spPr>
          <a:xfrm>
            <a:off x="904290" y="2578970"/>
            <a:ext cx="14178514" cy="319938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200"/>
              </a:lnSpc>
              <a:defRPr sz="3000">
                <a:solidFill>
                  <a:srgbClr val="272727"/>
                </a:solidFill>
                <a:latin typeface="Palatino"/>
                <a:ea typeface="Palatino"/>
                <a:cs typeface="Palatino"/>
                <a:sym typeface="Palatino"/>
              </a:defRPr>
            </a:lvl1pPr>
          </a:lstStyle>
          <a:p>
            <a:pPr/>
            <a:r>
              <a:t>In e-commerce , users are not able to try on clothes without actually wearing it.      E-commerce is lacking this interactive experience known as Augmented Reality. Many people are unable to buy clothes because of the thought that whether the dress will look good on them or not. Augmented Reality is a good way to render real world information and present it in an interactive way so that virtual elements become part of the real world.</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11" name="Picture 2" descr="Picture 2"/>
          <p:cNvPicPr>
            <a:picLocks noChangeAspect="1"/>
          </p:cNvPicPr>
          <p:nvPr/>
        </p:nvPicPr>
        <p:blipFill>
          <a:blip r:embed="rId2">
            <a:extLst/>
          </a:blip>
          <a:stretch>
            <a:fillRect/>
          </a:stretch>
        </p:blipFill>
        <p:spPr>
          <a:xfrm rot="18204624">
            <a:off x="11058063" y="-9049055"/>
            <a:ext cx="15427994" cy="14540882"/>
          </a:xfrm>
          <a:prstGeom prst="rect">
            <a:avLst/>
          </a:prstGeom>
          <a:ln w="12700">
            <a:miter lim="400000"/>
          </a:ln>
        </p:spPr>
      </p:pic>
      <p:pic>
        <p:nvPicPr>
          <p:cNvPr id="112" name="Picture 3" descr="Picture 3"/>
          <p:cNvPicPr>
            <a:picLocks noChangeAspect="1"/>
          </p:cNvPicPr>
          <p:nvPr/>
        </p:nvPicPr>
        <p:blipFill>
          <a:blip r:embed="rId3">
            <a:extLst/>
          </a:blip>
          <a:stretch>
            <a:fillRect/>
          </a:stretch>
        </p:blipFill>
        <p:spPr>
          <a:xfrm rot="6867350">
            <a:off x="14865455" y="-1590161"/>
            <a:ext cx="4787693" cy="5930699"/>
          </a:xfrm>
          <a:prstGeom prst="rect">
            <a:avLst/>
          </a:prstGeom>
          <a:ln w="12700">
            <a:miter lim="400000"/>
          </a:ln>
        </p:spPr>
      </p:pic>
      <p:pic>
        <p:nvPicPr>
          <p:cNvPr id="113" name="Picture 4" descr="Picture 4"/>
          <p:cNvPicPr>
            <a:picLocks noChangeAspect="1"/>
          </p:cNvPicPr>
          <p:nvPr/>
        </p:nvPicPr>
        <p:blipFill>
          <a:blip r:embed="rId4">
            <a:extLst/>
          </a:blip>
          <a:stretch>
            <a:fillRect/>
          </a:stretch>
        </p:blipFill>
        <p:spPr>
          <a:xfrm>
            <a:off x="1028700" y="231552"/>
            <a:ext cx="2459434" cy="2287274"/>
          </a:xfrm>
          <a:prstGeom prst="rect">
            <a:avLst/>
          </a:prstGeom>
          <a:ln w="12700">
            <a:miter lim="400000"/>
          </a:ln>
        </p:spPr>
      </p:pic>
      <p:grpSp>
        <p:nvGrpSpPr>
          <p:cNvPr id="116" name="Group 9"/>
          <p:cNvGrpSpPr/>
          <p:nvPr/>
        </p:nvGrpSpPr>
        <p:grpSpPr>
          <a:xfrm>
            <a:off x="862822" y="919973"/>
            <a:ext cx="8115301" cy="1375709"/>
            <a:chOff x="0" y="0"/>
            <a:chExt cx="8115300" cy="1375707"/>
          </a:xfrm>
        </p:grpSpPr>
        <p:sp>
          <p:nvSpPr>
            <p:cNvPr id="114" name="TextBox 10"/>
            <p:cNvSpPr txBox="1"/>
            <p:nvPr/>
          </p:nvSpPr>
          <p:spPr>
            <a:xfrm>
              <a:off x="0" y="-1"/>
              <a:ext cx="8115300" cy="96710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t">
              <a:spAutoFit/>
            </a:bodyPr>
            <a:lstStyle>
              <a:lvl1pPr>
                <a:lnSpc>
                  <a:spcPts val="7300"/>
                </a:lnSpc>
                <a:defRPr b="1" sz="6400">
                  <a:solidFill>
                    <a:srgbClr val="272727"/>
                  </a:solidFill>
                  <a:latin typeface="Palatino"/>
                  <a:ea typeface="Palatino"/>
                  <a:cs typeface="Palatino"/>
                  <a:sym typeface="Palatino"/>
                </a:defRPr>
              </a:lvl1pPr>
            </a:lstStyle>
            <a:p>
              <a:pPr/>
              <a:r>
                <a:t>Proposed Solution </a:t>
              </a:r>
            </a:p>
          </p:txBody>
        </p:sp>
        <p:sp>
          <p:nvSpPr>
            <p:cNvPr id="115" name="AutoShape 11"/>
            <p:cNvSpPr/>
            <p:nvPr/>
          </p:nvSpPr>
          <p:spPr>
            <a:xfrm>
              <a:off x="-1" y="1287341"/>
              <a:ext cx="604015" cy="88367"/>
            </a:xfrm>
            <a:prstGeom prst="rect">
              <a:avLst/>
            </a:prstGeom>
            <a:solidFill>
              <a:srgbClr val="272727"/>
            </a:solidFill>
            <a:ln w="12700" cap="flat">
              <a:noFill/>
              <a:miter lim="400000"/>
            </a:ln>
            <a:effectLst/>
          </p:spPr>
          <p:txBody>
            <a:bodyPr wrap="square" lIns="45718" tIns="45718" rIns="45718" bIns="45718" numCol="1" anchor="t">
              <a:noAutofit/>
            </a:bodyPr>
            <a:lstStyle/>
            <a:p>
              <a:pPr/>
            </a:p>
          </p:txBody>
        </p:sp>
      </p:grpSp>
      <p:sp>
        <p:nvSpPr>
          <p:cNvPr id="117" name="TextBox 12"/>
          <p:cNvSpPr txBox="1"/>
          <p:nvPr/>
        </p:nvSpPr>
        <p:spPr>
          <a:xfrm>
            <a:off x="717678" y="2748747"/>
            <a:ext cx="13849269" cy="266598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4200"/>
              </a:lnSpc>
              <a:defRPr sz="3000">
                <a:solidFill>
                  <a:srgbClr val="272727"/>
                </a:solidFill>
                <a:latin typeface="Palatino"/>
                <a:ea typeface="Palatino"/>
                <a:cs typeface="Palatino"/>
                <a:sym typeface="Palatino"/>
              </a:defRPr>
            </a:pPr>
            <a:r>
              <a:t>A new attribute can be introduced on the e-commerce website ‘</a:t>
            </a:r>
            <a:r>
              <a:rPr b="1"/>
              <a:t>CHECK HOW IT LOOKS ON YOU’</a:t>
            </a:r>
            <a:r>
              <a:t>. By selecting a dress user will be able to see an option and by clicking on that the customer will be able to see how that piece of cloth look on him/her. We have also attached a self-made demo on how augmented reality works.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19" name="Picture 2" descr="Picture 2"/>
          <p:cNvPicPr>
            <a:picLocks noChangeAspect="1"/>
          </p:cNvPicPr>
          <p:nvPr/>
        </p:nvPicPr>
        <p:blipFill>
          <a:blip r:embed="rId3">
            <a:extLst/>
          </a:blip>
          <a:stretch>
            <a:fillRect/>
          </a:stretch>
        </p:blipFill>
        <p:spPr>
          <a:xfrm>
            <a:off x="-4957115" y="-8870826"/>
            <a:ext cx="15427992" cy="14540884"/>
          </a:xfrm>
          <a:prstGeom prst="rect">
            <a:avLst/>
          </a:prstGeom>
          <a:ln w="12700">
            <a:miter lim="400000"/>
          </a:ln>
        </p:spPr>
      </p:pic>
      <p:pic>
        <p:nvPicPr>
          <p:cNvPr id="120" name="Picture 3" descr="Picture 3"/>
          <p:cNvPicPr>
            <a:picLocks noChangeAspect="1"/>
          </p:cNvPicPr>
          <p:nvPr/>
        </p:nvPicPr>
        <p:blipFill>
          <a:blip r:embed="rId4">
            <a:extLst/>
          </a:blip>
          <a:stretch>
            <a:fillRect/>
          </a:stretch>
        </p:blipFill>
        <p:spPr>
          <a:xfrm>
            <a:off x="8520234" y="-1258573"/>
            <a:ext cx="2459434" cy="2287273"/>
          </a:xfrm>
          <a:prstGeom prst="rect">
            <a:avLst/>
          </a:prstGeom>
          <a:ln w="12700">
            <a:miter lim="400000"/>
          </a:ln>
        </p:spPr>
      </p:pic>
      <p:sp>
        <p:nvSpPr>
          <p:cNvPr id="121" name="TextBox 5"/>
          <p:cNvSpPr txBox="1"/>
          <p:nvPr/>
        </p:nvSpPr>
        <p:spPr>
          <a:xfrm>
            <a:off x="936684" y="1290992"/>
            <a:ext cx="9144001" cy="84978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6700"/>
              </a:lnSpc>
              <a:defRPr sz="4800" u="sng">
                <a:solidFill>
                  <a:srgbClr val="FFFFFF"/>
                </a:solidFill>
                <a:latin typeface="Palatino"/>
                <a:ea typeface="Palatino"/>
                <a:cs typeface="Palatino"/>
                <a:sym typeface="Palatino"/>
              </a:defRPr>
            </a:lvl1pPr>
          </a:lstStyle>
          <a:p>
            <a:pPr/>
            <a:r>
              <a:t>SOLUTION DEEP-DIVE</a:t>
            </a:r>
          </a:p>
        </p:txBody>
      </p:sp>
      <p:sp>
        <p:nvSpPr>
          <p:cNvPr id="122" name="TextBox 7"/>
          <p:cNvSpPr txBox="1"/>
          <p:nvPr/>
        </p:nvSpPr>
        <p:spPr>
          <a:xfrm>
            <a:off x="925025" y="2761086"/>
            <a:ext cx="14133327" cy="59416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600"/>
              </a:lnSpc>
              <a:defRPr spc="158" sz="3600">
                <a:solidFill>
                  <a:srgbClr val="5B3A1E"/>
                </a:solidFill>
                <a:latin typeface="Palatino"/>
                <a:ea typeface="Palatino"/>
                <a:cs typeface="Palatino"/>
                <a:sym typeface="Palatino"/>
              </a:defRPr>
            </a:lvl1pPr>
          </a:lstStyle>
          <a:p>
            <a:pPr/>
            <a:r>
              <a:t>PROPOSED SOLUTION - CHECK HOW IT LOOKS ON YOU:</a:t>
            </a:r>
          </a:p>
        </p:txBody>
      </p:sp>
      <p:sp>
        <p:nvSpPr>
          <p:cNvPr id="123" name="TextBox 8"/>
          <p:cNvSpPr txBox="1"/>
          <p:nvPr/>
        </p:nvSpPr>
        <p:spPr>
          <a:xfrm>
            <a:off x="829653" y="3975553"/>
            <a:ext cx="15007941" cy="126980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000"/>
              </a:lnSpc>
              <a:defRPr sz="3600">
                <a:solidFill>
                  <a:srgbClr val="FFFFFF"/>
                </a:solidFill>
                <a:latin typeface="Palatino"/>
                <a:ea typeface="Palatino"/>
                <a:cs typeface="Palatino"/>
                <a:sym typeface="Palatino"/>
              </a:defRPr>
            </a:lvl1pPr>
          </a:lstStyle>
          <a:p>
            <a:pPr/>
            <a:r>
              <a:t>We will be working on Augmented Reality by using Unity 3d application along with its Software Development Kit Vuforia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5" name="Picture 2" descr="Picture 2"/>
          <p:cNvPicPr>
            <a:picLocks noChangeAspect="1"/>
          </p:cNvPicPr>
          <p:nvPr/>
        </p:nvPicPr>
        <p:blipFill>
          <a:blip r:embed="rId2">
            <a:extLst/>
          </a:blip>
          <a:srcRect l="0" t="3252" r="0" b="3252"/>
          <a:stretch>
            <a:fillRect/>
          </a:stretch>
        </p:blipFill>
        <p:spPr>
          <a:xfrm rot="20295826">
            <a:off x="14983451" y="-4860765"/>
            <a:ext cx="16501308" cy="14540884"/>
          </a:xfrm>
          <a:prstGeom prst="rect">
            <a:avLst/>
          </a:prstGeom>
          <a:ln w="12700">
            <a:miter lim="400000"/>
          </a:ln>
        </p:spPr>
      </p:pic>
      <p:pic>
        <p:nvPicPr>
          <p:cNvPr id="126" name="Picture 3" descr="Picture 3"/>
          <p:cNvPicPr>
            <a:picLocks noChangeAspect="1"/>
          </p:cNvPicPr>
          <p:nvPr/>
        </p:nvPicPr>
        <p:blipFill>
          <a:blip r:embed="rId2">
            <a:extLst/>
          </a:blip>
          <a:srcRect l="94" t="0" r="93" b="0"/>
          <a:stretch>
            <a:fillRect/>
          </a:stretch>
        </p:blipFill>
        <p:spPr>
          <a:xfrm rot="17234680">
            <a:off x="-11671004" y="-1397585"/>
            <a:ext cx="15427993" cy="14568357"/>
          </a:xfrm>
          <a:prstGeom prst="rect">
            <a:avLst/>
          </a:prstGeom>
          <a:ln w="12700">
            <a:miter lim="400000"/>
          </a:ln>
        </p:spPr>
      </p:pic>
      <p:sp>
        <p:nvSpPr>
          <p:cNvPr id="127" name="TextBox 4"/>
          <p:cNvSpPr txBox="1"/>
          <p:nvPr/>
        </p:nvSpPr>
        <p:spPr>
          <a:xfrm>
            <a:off x="1028699" y="580454"/>
            <a:ext cx="15331314" cy="95694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7200"/>
              </a:lnSpc>
              <a:defRPr sz="6400">
                <a:solidFill>
                  <a:srgbClr val="272727"/>
                </a:solidFill>
                <a:latin typeface="Palatino"/>
                <a:ea typeface="Palatino"/>
                <a:cs typeface="Palatino"/>
                <a:sym typeface="Palatino"/>
              </a:defRPr>
            </a:lvl1pPr>
          </a:lstStyle>
          <a:p>
            <a:pPr/>
            <a:r>
              <a:t>Impact On The Business Atmosphere</a:t>
            </a:r>
          </a:p>
        </p:txBody>
      </p:sp>
      <p:sp>
        <p:nvSpPr>
          <p:cNvPr id="128" name="TextBox 7"/>
          <p:cNvSpPr txBox="1"/>
          <p:nvPr/>
        </p:nvSpPr>
        <p:spPr>
          <a:xfrm>
            <a:off x="1199898" y="1980415"/>
            <a:ext cx="10669829" cy="5292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100"/>
              </a:lnSpc>
              <a:defRPr b="1" spc="140" sz="3200" u="sng">
                <a:solidFill>
                  <a:srgbClr val="272727"/>
                </a:solidFill>
                <a:latin typeface="Palatino"/>
                <a:ea typeface="Palatino"/>
                <a:cs typeface="Palatino"/>
                <a:sym typeface="Palatino"/>
              </a:defRPr>
            </a:lvl1pPr>
          </a:lstStyle>
          <a:p>
            <a:pPr/>
            <a:r>
              <a:t>IDEA - CHECK HOW IT LOOKS ON YOU:</a:t>
            </a:r>
          </a:p>
        </p:txBody>
      </p:sp>
      <p:sp>
        <p:nvSpPr>
          <p:cNvPr id="129" name="TextBox 8"/>
          <p:cNvSpPr txBox="1"/>
          <p:nvPr/>
        </p:nvSpPr>
        <p:spPr>
          <a:xfrm>
            <a:off x="1116960" y="2952705"/>
            <a:ext cx="14071357" cy="266598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200"/>
              </a:lnSpc>
              <a:defRPr sz="3000">
                <a:solidFill>
                  <a:srgbClr val="272727"/>
                </a:solidFill>
                <a:latin typeface="Palatino"/>
                <a:ea typeface="Palatino"/>
                <a:cs typeface="Palatino"/>
                <a:sym typeface="Palatino"/>
              </a:defRPr>
            </a:lvl1pPr>
          </a:lstStyle>
          <a:p>
            <a:pPr/>
            <a:r>
              <a:t>This technology will attract more and more users towards the site and therefore this will help to boost up the business. Augmented Reality has become a key ingredient in the marketplace. It lends brands the chance to present themselves as leaders of the future. It opens up many possibilities for marketing and can generate more commitment and loyalty for brands and their products.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1" name="Picture 2" descr="Picture 2"/>
          <p:cNvPicPr>
            <a:picLocks noChangeAspect="1"/>
          </p:cNvPicPr>
          <p:nvPr/>
        </p:nvPicPr>
        <p:blipFill>
          <a:blip r:embed="rId2">
            <a:extLst/>
          </a:blip>
          <a:srcRect l="0" t="711" r="0" b="711"/>
          <a:stretch>
            <a:fillRect/>
          </a:stretch>
        </p:blipFill>
        <p:spPr>
          <a:xfrm rot="7393918">
            <a:off x="-9727176" y="5410066"/>
            <a:ext cx="15650746" cy="14540882"/>
          </a:xfrm>
          <a:prstGeom prst="rect">
            <a:avLst/>
          </a:prstGeom>
          <a:ln w="12700">
            <a:miter lim="400000"/>
          </a:ln>
        </p:spPr>
      </p:pic>
      <p:pic>
        <p:nvPicPr>
          <p:cNvPr id="132" name="Picture 3" descr="Picture 3"/>
          <p:cNvPicPr>
            <a:picLocks noChangeAspect="1"/>
          </p:cNvPicPr>
          <p:nvPr/>
        </p:nvPicPr>
        <p:blipFill>
          <a:blip r:embed="rId2">
            <a:extLst/>
          </a:blip>
          <a:srcRect l="6301" t="0" r="6301" b="0"/>
          <a:stretch>
            <a:fillRect/>
          </a:stretch>
        </p:blipFill>
        <p:spPr>
          <a:xfrm rot="4431284">
            <a:off x="14120358" y="-7599734"/>
            <a:ext cx="15427992" cy="16637741"/>
          </a:xfrm>
          <a:prstGeom prst="rect">
            <a:avLst/>
          </a:prstGeom>
          <a:ln w="12700">
            <a:miter lim="400000"/>
          </a:ln>
        </p:spPr>
      </p:pic>
      <p:sp>
        <p:nvSpPr>
          <p:cNvPr id="133" name="TextBox 4"/>
          <p:cNvSpPr txBox="1"/>
          <p:nvPr/>
        </p:nvSpPr>
        <p:spPr>
          <a:xfrm>
            <a:off x="2956686" y="411405"/>
            <a:ext cx="11539734" cy="132596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10000"/>
              </a:lnSpc>
              <a:defRPr sz="8800">
                <a:solidFill>
                  <a:srgbClr val="272727"/>
                </a:solidFill>
                <a:latin typeface="Palatino"/>
                <a:ea typeface="Palatino"/>
                <a:cs typeface="Palatino"/>
                <a:sym typeface="Palatino"/>
              </a:defRPr>
            </a:lvl1pPr>
          </a:lstStyle>
          <a:p>
            <a:pPr/>
            <a:r>
              <a:t>Implementation</a:t>
            </a:r>
          </a:p>
        </p:txBody>
      </p:sp>
      <p:sp>
        <p:nvSpPr>
          <p:cNvPr id="134" name="TextBox 6"/>
          <p:cNvSpPr txBox="1"/>
          <p:nvPr/>
        </p:nvSpPr>
        <p:spPr>
          <a:xfrm>
            <a:off x="883556" y="3404861"/>
            <a:ext cx="13849268" cy="159918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4200"/>
              </a:lnSpc>
              <a:defRPr sz="3000">
                <a:solidFill>
                  <a:srgbClr val="272727"/>
                </a:solidFill>
                <a:latin typeface="Palatino"/>
                <a:ea typeface="Palatino"/>
                <a:cs typeface="Palatino"/>
                <a:sym typeface="Palatino"/>
              </a:defRPr>
            </a:pPr>
            <a:r>
              <a:t>This idea will be implemented by working on Augmented Reality Technology using Unity 3d application .</a:t>
            </a:r>
          </a:p>
          <a:p>
            <a:pPr>
              <a:lnSpc>
                <a:spcPts val="4200"/>
              </a:lnSpc>
              <a:defRPr sz="3000" u="sng">
                <a:solidFill>
                  <a:srgbClr val="272727"/>
                </a:solidFill>
                <a:latin typeface="Palatino"/>
                <a:ea typeface="Palatino"/>
                <a:cs typeface="Palatino"/>
                <a:sym typeface="Palatino"/>
              </a:defRPr>
            </a:pPr>
            <a:r>
              <a:t>For example: </a:t>
            </a:r>
            <a:r>
              <a:rPr u="none"/>
              <a:t>We are attaching a self-made example on Augmented Reality .</a:t>
            </a:r>
          </a:p>
        </p:txBody>
      </p:sp>
      <p:sp>
        <p:nvSpPr>
          <p:cNvPr id="135" name="TextBox 8"/>
          <p:cNvSpPr txBox="1"/>
          <p:nvPr/>
        </p:nvSpPr>
        <p:spPr>
          <a:xfrm>
            <a:off x="2038173" y="2563646"/>
            <a:ext cx="10669829" cy="52927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100"/>
              </a:lnSpc>
              <a:defRPr b="1" spc="140" sz="3200">
                <a:solidFill>
                  <a:srgbClr val="272727"/>
                </a:solidFill>
                <a:latin typeface="Palatino"/>
                <a:ea typeface="Palatino"/>
                <a:cs typeface="Palatino"/>
                <a:sym typeface="Palatino"/>
              </a:defRPr>
            </a:lvl1pPr>
          </a:lstStyle>
          <a:p>
            <a:pPr/>
            <a:r>
              <a:t>IDEA - CHECK HOW IT LOOKS ON YOU:</a:t>
            </a:r>
          </a:p>
        </p:txBody>
      </p:sp>
      <p:pic>
        <p:nvPicPr>
          <p:cNvPr id="136" name="IMG-5632.MOV" descr="IMG-5632.MOV"/>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4856021" y="5338615"/>
            <a:ext cx="8575958" cy="4823978"/>
          </a:xfrm>
          <a:prstGeom prst="rect">
            <a:avLst/>
          </a:prstGeom>
          <a:ln w="12700">
            <a:miter lim="400000"/>
          </a:ln>
          <a:effectLst>
            <a:outerShdw sx="100000" sy="100000" kx="0" ky="0" algn="b" rotWithShape="0" blurRad="254000" dist="127000" dir="16200000">
              <a:srgbClr val="000000">
                <a:alpha val="70000"/>
              </a:srgbClr>
            </a:outerShdw>
          </a:effectLst>
        </p:spPr>
      </p:pic>
      <p:pic>
        <p:nvPicPr>
          <p:cNvPr id="137" name="Screenshot 2020-10-06 at 9.48.15 PM.png" descr="Screenshot 2020-10-06 at 9.48.15 PM.png"/>
          <p:cNvPicPr>
            <a:picLocks noChangeAspect="1"/>
          </p:cNvPicPr>
          <p:nvPr/>
        </p:nvPicPr>
        <p:blipFill>
          <a:blip r:embed="rId6">
            <a:extLst/>
          </a:blip>
          <a:stretch>
            <a:fillRect/>
          </a:stretch>
        </p:blipFill>
        <p:spPr>
          <a:xfrm>
            <a:off x="647980" y="2210079"/>
            <a:ext cx="1323037" cy="1236408"/>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6300000" fill="hold"/>
                                        <p:tgtEl>
                                          <p:spTgt spid="136"/>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0">
                <p:cTn id="7" fill="hold" display="0">
                  <p:stCondLst>
                    <p:cond delay="indefinite"/>
                  </p:stCondLst>
                </p:cTn>
                <p:tgtEl>
                  <p:spTgt spid="136"/>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39" name="Picture 2" descr="Picture 2"/>
          <p:cNvPicPr>
            <a:picLocks noChangeAspect="1"/>
          </p:cNvPicPr>
          <p:nvPr/>
        </p:nvPicPr>
        <p:blipFill>
          <a:blip r:embed="rId3">
            <a:extLst/>
          </a:blip>
          <a:stretch>
            <a:fillRect/>
          </a:stretch>
        </p:blipFill>
        <p:spPr>
          <a:xfrm>
            <a:off x="9144000" y="-2424449"/>
            <a:ext cx="15427992" cy="14540882"/>
          </a:xfrm>
          <a:prstGeom prst="rect">
            <a:avLst/>
          </a:prstGeom>
          <a:ln w="12700">
            <a:miter lim="400000"/>
          </a:ln>
        </p:spPr>
      </p:pic>
      <p:pic>
        <p:nvPicPr>
          <p:cNvPr id="140" name="Picture 3" descr="Picture 3"/>
          <p:cNvPicPr>
            <a:picLocks noChangeAspect="1"/>
          </p:cNvPicPr>
          <p:nvPr/>
        </p:nvPicPr>
        <p:blipFill>
          <a:blip r:embed="rId4">
            <a:extLst/>
          </a:blip>
          <a:stretch>
            <a:fillRect/>
          </a:stretch>
        </p:blipFill>
        <p:spPr>
          <a:xfrm rot="9002219">
            <a:off x="13796754" y="-2248756"/>
            <a:ext cx="4787693" cy="5930699"/>
          </a:xfrm>
          <a:prstGeom prst="rect">
            <a:avLst/>
          </a:prstGeom>
          <a:ln w="12700">
            <a:miter lim="400000"/>
          </a:ln>
        </p:spPr>
      </p:pic>
      <p:pic>
        <p:nvPicPr>
          <p:cNvPr id="141" name="Picture 4" descr="Picture 4"/>
          <p:cNvPicPr>
            <a:picLocks noChangeAspect="1"/>
          </p:cNvPicPr>
          <p:nvPr/>
        </p:nvPicPr>
        <p:blipFill>
          <a:blip r:embed="rId4">
            <a:extLst/>
          </a:blip>
          <a:stretch>
            <a:fillRect/>
          </a:stretch>
        </p:blipFill>
        <p:spPr>
          <a:xfrm rot="9002219">
            <a:off x="-1365145" y="6354567"/>
            <a:ext cx="4787692" cy="5930700"/>
          </a:xfrm>
          <a:prstGeom prst="rect">
            <a:avLst/>
          </a:prstGeom>
          <a:ln w="12700">
            <a:miter lim="400000"/>
          </a:ln>
        </p:spPr>
      </p:pic>
      <p:pic>
        <p:nvPicPr>
          <p:cNvPr id="142" name="Picture 5" descr="Picture 5"/>
          <p:cNvPicPr>
            <a:picLocks noChangeAspect="1"/>
          </p:cNvPicPr>
          <p:nvPr/>
        </p:nvPicPr>
        <p:blipFill>
          <a:blip r:embed="rId5">
            <a:extLst/>
          </a:blip>
          <a:stretch>
            <a:fillRect/>
          </a:stretch>
        </p:blipFill>
        <p:spPr>
          <a:xfrm>
            <a:off x="16190599" y="2072332"/>
            <a:ext cx="2459434" cy="2287274"/>
          </a:xfrm>
          <a:prstGeom prst="rect">
            <a:avLst/>
          </a:prstGeom>
          <a:ln w="12700">
            <a:miter lim="400000"/>
          </a:ln>
        </p:spPr>
      </p:pic>
      <p:sp>
        <p:nvSpPr>
          <p:cNvPr id="143" name="TextBox 6"/>
          <p:cNvSpPr txBox="1"/>
          <p:nvPr/>
        </p:nvSpPr>
        <p:spPr>
          <a:xfrm>
            <a:off x="2735474" y="4015706"/>
            <a:ext cx="12817054" cy="197024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14400"/>
              </a:lnSpc>
              <a:defRPr spc="288" sz="14400">
                <a:solidFill>
                  <a:srgbClr val="FFFFFF"/>
                </a:solidFill>
                <a:latin typeface="Palatino"/>
                <a:ea typeface="Palatino"/>
                <a:cs typeface="Palatino"/>
                <a:sym typeface="Palatino"/>
              </a:defRPr>
            </a:lvl1pPr>
          </a:lstStyle>
          <a:p>
            <a:pPr/>
            <a:r>
              <a:t>THANK YOU!</a:t>
            </a:r>
          </a:p>
        </p:txBody>
      </p:sp>
      <p:pic>
        <p:nvPicPr>
          <p:cNvPr id="144" name="Picture 7" descr="Picture 7"/>
          <p:cNvPicPr>
            <a:picLocks noChangeAspect="1"/>
          </p:cNvPicPr>
          <p:nvPr/>
        </p:nvPicPr>
        <p:blipFill>
          <a:blip r:embed="rId5">
            <a:extLst/>
          </a:blip>
          <a:stretch>
            <a:fillRect/>
          </a:stretch>
        </p:blipFill>
        <p:spPr>
          <a:xfrm>
            <a:off x="426379" y="8845219"/>
            <a:ext cx="2459435" cy="2287273"/>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8" tIns="45718" rIns="45718" bIns="45718"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